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205400" cy="3240405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13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1410" y="66"/>
      </p:cViewPr>
      <p:guideLst>
        <p:guide orient="horz" pos="10206"/>
        <p:guide pos="13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0810" y="18362295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79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61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8008501" y="6128271"/>
            <a:ext cx="45928243" cy="13064382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208779" y="6128271"/>
            <a:ext cx="137079630" cy="13064382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87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2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7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208778" y="35726968"/>
            <a:ext cx="91503934" cy="10104512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2432805" y="35726968"/>
            <a:ext cx="91503939" cy="10104512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54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0270" y="1297665"/>
            <a:ext cx="3888486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60270" y="7253409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60270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1947745" y="7253409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1947745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90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26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40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92111" y="1290164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60272" y="6780850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11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79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160270" y="1297665"/>
            <a:ext cx="38884860" cy="5400675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60270" y="7560947"/>
            <a:ext cx="38884860" cy="2138517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160270" y="30033756"/>
            <a:ext cx="10081260" cy="172521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32C5-8DFC-494D-A890-D29521D0C806}" type="datetimeFigureOut">
              <a:rPr lang="pt-BR" smtClean="0"/>
              <a:pPr/>
              <a:t>11/06/2018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4761845" y="30033756"/>
            <a:ext cx="13681710" cy="172521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0963870" y="30033756"/>
            <a:ext cx="10081260" cy="172521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2F85-BB19-4926-B324-E43E805272C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86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811016"/>
            <a:ext cx="43205400" cy="6939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0444" y="0"/>
            <a:ext cx="2988305" cy="4021159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16" y="160381"/>
            <a:ext cx="3816424" cy="3650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6206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Seven</cp:lastModifiedBy>
  <cp:revision>5</cp:revision>
  <dcterms:created xsi:type="dcterms:W3CDTF">2015-09-30T18:04:14Z</dcterms:created>
  <dcterms:modified xsi:type="dcterms:W3CDTF">2018-06-11T17:46:19Z</dcterms:modified>
</cp:coreProperties>
</file>